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2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11" r:id="rId30"/>
    <p:sldId id="342" r:id="rId31"/>
    <p:sldId id="331" r:id="rId32"/>
    <p:sldId id="283" r:id="rId33"/>
    <p:sldId id="273" r:id="rId34"/>
    <p:sldId id="268" r:id="rId35"/>
    <p:sldId id="343" r:id="rId36"/>
    <p:sldId id="322" r:id="rId37"/>
    <p:sldId id="344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E277B-7CB5-4A06-885A-8E25B8AD770F}" v="7" dt="2024-06-13T21:23:46.3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55" tIns="26077" rIns="52155" bIns="260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55" tIns="26077" rIns="52155" bIns="2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showme.com/sh?h=TyGobkO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8.png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4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9.png"/><Relationship Id="rId14" Type="http://schemas.openxmlformats.org/officeDocument/2006/relationships/customXml" Target="../ink/ink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May 31,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261033" y="6801004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7FCC8-8CF4-A29A-5C19-EB1E1FDE1BFC}"/>
              </a:ext>
            </a:extLst>
          </p:cNvPr>
          <p:cNvSpPr txBox="1"/>
          <p:nvPr/>
        </p:nvSpPr>
        <p:spPr>
          <a:xfrm>
            <a:off x="362495" y="7539669"/>
            <a:ext cx="926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(in progress) | May24 Financial Highlights | </a:t>
            </a:r>
            <a:r>
              <a:rPr lang="en-US" dirty="0" err="1">
                <a:hlinkClick r:id="rId6"/>
              </a:rPr>
              <a:t>ShowMe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May 31,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$22,697,450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$121,444,103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$22,697,450-$19,163,571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$19,163,570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18" y="676092"/>
            <a:ext cx="11279665" cy="8679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May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949" y="2853059"/>
            <a:ext cx="13428922" cy="6388958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727399" y="9388651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May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625" y="3120658"/>
            <a:ext cx="13042401" cy="6201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May 31, 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201" y="2416109"/>
            <a:ext cx="12401768" cy="630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May 31,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May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388" y="2621283"/>
            <a:ext cx="13837312" cy="5762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May 31,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481891" y="1952625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$645.5B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19A6C-841D-A7A2-D6F0-B75E89E5D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79" y="2859033"/>
            <a:ext cx="17021336" cy="5925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May 31, 2024 </a:t>
            </a:r>
          </a:p>
          <a:p>
            <a:r>
              <a:rPr lang="en-US" sz="3600" dirty="0"/>
              <a:t>(9th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22E208-FA5A-E53C-AEE5-5F2ED8300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54" y="2344683"/>
            <a:ext cx="10504318" cy="6352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(9th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052282" y="5604158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b="687"/>
          <a:stretch/>
        </p:blipFill>
        <p:spPr bwMode="auto">
          <a:xfrm>
            <a:off x="3392526" y="2481943"/>
            <a:ext cx="11502947" cy="6259787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30710" y="1861998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May 31,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May 31, 2024</a:t>
            </a:r>
          </a:p>
          <a:p>
            <a:r>
              <a:rPr lang="en-US" sz="3600" dirty="0"/>
              <a:t>(9th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791374" y="3940735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746BD-BFCC-8C4F-A83A-F352E5369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337" y="2582167"/>
            <a:ext cx="10533336" cy="5653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May 31,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90B88-9307-25F1-FD27-22523BAB7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28" y="2590170"/>
            <a:ext cx="13272872" cy="3049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May 31,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645" y="2990660"/>
            <a:ext cx="15975332" cy="5345267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June 19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2685071" y="5745235"/>
            <a:ext cx="10102881" cy="725517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June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May 31,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$437,590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191" y="1757193"/>
            <a:ext cx="8581566" cy="74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70" y="1241128"/>
            <a:ext cx="16851086" cy="6786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655" y="1128567"/>
            <a:ext cx="15911943" cy="704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22" y="1555845"/>
            <a:ext cx="16845590" cy="713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May 31,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FDEEF-019B-5A3E-7ACE-776256915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64" y="5115281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31C309-3491-7305-3EAB-75FF0C6DA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903" y="514350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A5CB9C-3083-DCAA-DAA4-C61255FF4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3071" y="5115281"/>
            <a:ext cx="3387634" cy="3738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May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113" y="2905240"/>
            <a:ext cx="8110826" cy="691565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May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501970"/>
            <a:ext cx="10382003" cy="606494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2535" y="2352721"/>
            <a:ext cx="16091065" cy="637914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733" y="2484804"/>
            <a:ext cx="14761002" cy="631177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May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540" y="3686266"/>
            <a:ext cx="15212291" cy="422270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May 31,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$ 45,372,601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$ 2,672,406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$ 42,173,663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87" y="385869"/>
            <a:ext cx="8937147" cy="8914776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May 31,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05/31/2024 is $42,173,663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593" y="3719367"/>
            <a:ext cx="14751798" cy="5044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May 31,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May 31,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$ 45,609,885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$43M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$34M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45,372,601-2,672,406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= $42,700,195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May 31,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$16,391,970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$42,700,195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$2,234,636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$62,611,515-4,986,122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Budgeted Payments $3.8M</a:t>
            </a:r>
          </a:p>
          <a:p>
            <a:r>
              <a:rPr lang="en-US" b="1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May 31,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$ 30,193,841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$ 121,444,103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$1,483,034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$62,611,515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8a1d430-a50e-484c-b4d2-499916cee94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1980</Words>
  <Application>Microsoft Office PowerPoint</Application>
  <PresentationFormat>Custom</PresentationFormat>
  <Paragraphs>357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May 31, 2024</vt:lpstr>
      <vt:lpstr>INTERIM FINANCIAL REPORT (unaudited) As of May 31,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May 31, 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Lynette Adams</cp:lastModifiedBy>
  <cp:revision>10</cp:revision>
  <cp:lastPrinted>2023-11-14T17:41:15Z</cp:lastPrinted>
  <dcterms:created xsi:type="dcterms:W3CDTF">2021-09-22T16:28:29Z</dcterms:created>
  <dcterms:modified xsi:type="dcterms:W3CDTF">2024-06-19T17:28:16Z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